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lg4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3" name="Picture 3" descr="C:\Users\Таня\Desktop\счаст-ивые-ети-по-всему-миру-91626700.jpg"/>
          <p:cNvPicPr>
            <a:picLocks noChangeAspect="1" noChangeArrowheads="1"/>
          </p:cNvPicPr>
          <p:nvPr/>
        </p:nvPicPr>
        <p:blipFill>
          <a:blip r:embed="rId3" cstate="print"/>
          <a:srcRect r="8667" b="49"/>
          <a:stretch>
            <a:fillRect/>
          </a:stretch>
        </p:blipFill>
        <p:spPr bwMode="auto">
          <a:xfrm>
            <a:off x="6948264" y="0"/>
            <a:ext cx="2195736" cy="23006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52267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Шкільна родина </a:t>
            </a:r>
          </a:p>
          <a:p>
            <a:pPr algn="ctr"/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Колодистенського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НВК імені 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Доманицького</a:t>
            </a: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Тальнівської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Черкаської області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Патріоти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Батьківщини”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414908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err="1" smtClean="0">
                <a:solidFill>
                  <a:srgbClr val="0070C0"/>
                </a:solidFill>
                <a:latin typeface="Monotype Corsiva" pitchFamily="66" charset="0"/>
              </a:rPr>
              <a:t>“Волонтерська</a:t>
            </a:r>
            <a:endParaRPr lang="uk-UA" sz="48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uk-UA" sz="4800" dirty="0" err="1" smtClean="0">
                <a:solidFill>
                  <a:srgbClr val="0070C0"/>
                </a:solidFill>
                <a:latin typeface="Monotype Corsiva" pitchFamily="66" charset="0"/>
              </a:rPr>
              <a:t>робота”</a:t>
            </a:r>
            <a:endParaRPr lang="ru-RU" sz="4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FB_IMG_15735097698645064.jpg"/>
          <p:cNvPicPr>
            <a:picLocks noChangeAspect="1" noChangeArrowheads="1"/>
          </p:cNvPicPr>
          <p:nvPr/>
        </p:nvPicPr>
        <p:blipFill>
          <a:blip r:embed="rId2" cstate="print"/>
          <a:srcRect l="5097" b="-3951"/>
          <a:stretch>
            <a:fillRect/>
          </a:stretch>
        </p:blipFill>
        <p:spPr bwMode="auto">
          <a:xfrm>
            <a:off x="0" y="0"/>
            <a:ext cx="4682750" cy="7173416"/>
          </a:xfrm>
          <a:prstGeom prst="rect">
            <a:avLst/>
          </a:prstGeom>
          <a:noFill/>
        </p:spPr>
      </p:pic>
      <p:pic>
        <p:nvPicPr>
          <p:cNvPr id="1027" name="Picture 3" descr="C:\Users\Таня\Desktop\IMG_20191111_173435_840.jpg"/>
          <p:cNvPicPr>
            <a:picLocks noChangeAspect="1" noChangeArrowheads="1"/>
          </p:cNvPicPr>
          <p:nvPr/>
        </p:nvPicPr>
        <p:blipFill>
          <a:blip r:embed="rId3" cstate="print"/>
          <a:srcRect t="6627"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 нашої школи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нарубати дров літнім людям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Таня\Desktop\images (1).jpg"/>
          <p:cNvPicPr>
            <a:picLocks noChangeAspect="1" noChangeArrowheads="1"/>
          </p:cNvPicPr>
          <p:nvPr/>
        </p:nvPicPr>
        <p:blipFill>
          <a:blip r:embed="rId4" cstate="print"/>
          <a:srcRect r="32930"/>
          <a:stretch>
            <a:fillRect/>
          </a:stretch>
        </p:blipFill>
        <p:spPr bwMode="auto">
          <a:xfrm>
            <a:off x="3491880" y="4725144"/>
            <a:ext cx="2149671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FB_IMG_15735097752374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690649"/>
          </a:xfrm>
          <a:prstGeom prst="rect">
            <a:avLst/>
          </a:prstGeom>
          <a:noFill/>
        </p:spPr>
      </p:pic>
      <p:pic>
        <p:nvPicPr>
          <p:cNvPr id="2051" name="Picture 3" descr="C:\Users\Таня\Desktop\1410545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429000"/>
            <a:ext cx="3271495" cy="313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96136" y="98072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Прибрати в кімнаті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IMG_20191111_163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5203030" cy="6858000"/>
          </a:xfrm>
          <a:prstGeom prst="rect">
            <a:avLst/>
          </a:prstGeom>
          <a:noFill/>
        </p:spPr>
      </p:pic>
      <p:pic>
        <p:nvPicPr>
          <p:cNvPr id="3075" name="Picture 3" descr="C:\Users\Таня\Desktop\43881_500xx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6175"/>
            <a:ext cx="3059832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268760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Позагрібати листя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FB_IMG_15735097637692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-1"/>
            <a:ext cx="5148064" cy="6864085"/>
          </a:xfrm>
          <a:prstGeom prst="rect">
            <a:avLst/>
          </a:prstGeom>
          <a:noFill/>
        </p:spPr>
      </p:pic>
      <p:pic>
        <p:nvPicPr>
          <p:cNvPr id="4099" name="Picture 3" descr="C:\Users\Таня\Desktop\img_5690b5dcd1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3551693" cy="26642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76470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Спекти пиріг для старенької сусідки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p_29701_1_gallery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593467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C00000"/>
                </a:solidFill>
                <a:latin typeface="Monotype Corsiva" pitchFamily="66" charset="0"/>
              </a:rPr>
              <a:t>Дякуємо за увагу!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2748</TotalTime>
  <Words>48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8</cp:revision>
  <dcterms:created xsi:type="dcterms:W3CDTF">2019-11-12T11:27:26Z</dcterms:created>
  <dcterms:modified xsi:type="dcterms:W3CDTF">2019-11-15T08:33:50Z</dcterms:modified>
</cp:coreProperties>
</file>